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81" r:id="rId25"/>
    <p:sldId id="282" r:id="rId26"/>
    <p:sldId id="279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952B-3B5B-4BE2-97B7-8FBA000A1638}" type="datetimeFigureOut">
              <a:rPr lang="hr-HR" smtClean="0"/>
              <a:t>5.10.2020.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72164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952B-3B5B-4BE2-97B7-8FBA000A1638}" type="datetimeFigureOut">
              <a:rPr lang="hr-HR" smtClean="0"/>
              <a:t>5.10.2020.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73050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952B-3B5B-4BE2-97B7-8FBA000A1638}" type="datetimeFigureOut">
              <a:rPr lang="hr-HR" smtClean="0"/>
              <a:t>5.10.2020.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6621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952B-3B5B-4BE2-97B7-8FBA000A1638}" type="datetimeFigureOut">
              <a:rPr lang="hr-HR" smtClean="0"/>
              <a:t>5.10.2020.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5662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952B-3B5B-4BE2-97B7-8FBA000A1638}" type="datetimeFigureOut">
              <a:rPr lang="hr-HR" smtClean="0"/>
              <a:t>5.10.2020.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63761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952B-3B5B-4BE2-97B7-8FBA000A1638}" type="datetimeFigureOut">
              <a:rPr lang="hr-HR" smtClean="0"/>
              <a:t>5.10.2020.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984648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952B-3B5B-4BE2-97B7-8FBA000A1638}" type="datetimeFigureOut">
              <a:rPr lang="hr-HR" smtClean="0"/>
              <a:t>5.10.2020.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757205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952B-3B5B-4BE2-97B7-8FBA000A1638}" type="datetimeFigureOut">
              <a:rPr lang="hr-HR" smtClean="0"/>
              <a:t>5.10.2020.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976365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952B-3B5B-4BE2-97B7-8FBA000A1638}" type="datetimeFigureOut">
              <a:rPr lang="hr-HR" smtClean="0"/>
              <a:t>5.10.2020.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3663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952B-3B5B-4BE2-97B7-8FBA000A1638}" type="datetimeFigureOut">
              <a:rPr lang="hr-HR" smtClean="0"/>
              <a:t>5.10.2020.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2816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952B-3B5B-4BE2-97B7-8FBA000A1638}" type="datetimeFigureOut">
              <a:rPr lang="hr-HR" smtClean="0"/>
              <a:t>5.10.2020.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06304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952B-3B5B-4BE2-97B7-8FBA000A1638}" type="datetimeFigureOut">
              <a:rPr lang="hr-HR" smtClean="0"/>
              <a:t>5.10.2020.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312105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952B-3B5B-4BE2-97B7-8FBA000A1638}" type="datetimeFigureOut">
              <a:rPr lang="hr-HR" smtClean="0"/>
              <a:t>5.10.2020.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352612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952B-3B5B-4BE2-97B7-8FBA000A1638}" type="datetimeFigureOut">
              <a:rPr lang="hr-HR" smtClean="0"/>
              <a:t>5.10.2020.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75423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952B-3B5B-4BE2-97B7-8FBA000A1638}" type="datetimeFigureOut">
              <a:rPr lang="hr-HR" smtClean="0"/>
              <a:t>5.10.2020.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86995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952B-3B5B-4BE2-97B7-8FBA000A1638}" type="datetimeFigureOut">
              <a:rPr lang="hr-HR" smtClean="0"/>
              <a:t>5.10.2020.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298853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952B-3B5B-4BE2-97B7-8FBA000A1638}" type="datetimeFigureOut">
              <a:rPr lang="hr-HR" smtClean="0"/>
              <a:t>5.10.2020.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74002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035952B-3B5B-4BE2-97B7-8FBA000A1638}" type="datetimeFigureOut">
              <a:rPr lang="hr-HR" smtClean="0"/>
              <a:t>5.10.2020.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355399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t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t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7CB905F-CDE0-4EA1-B349-68479F2E5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4477814"/>
            <a:ext cx="9440034" cy="1017059"/>
          </a:xfrm>
        </p:spPr>
        <p:txBody>
          <a:bodyPr>
            <a:normAutofit/>
          </a:bodyPr>
          <a:lstStyle/>
          <a:p>
            <a:r>
              <a:rPr lang="hr-HR" sz="4800"/>
              <a:t>Godišnja doba</a:t>
            </a:r>
            <a:endParaRPr lang="hr-HR" sz="4800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6371D23-DFD1-4C4A-89E6-B5628F7734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693" y="5494872"/>
            <a:ext cx="9440034" cy="652432"/>
          </a:xfrm>
        </p:spPr>
        <p:txBody>
          <a:bodyPr>
            <a:normAutofit/>
          </a:bodyPr>
          <a:lstStyle/>
          <a:p>
            <a:r>
              <a:rPr lang="hr-HR">
                <a:solidFill>
                  <a:srgbClr val="FF779D"/>
                </a:solidFill>
              </a:rPr>
              <a:t>Kviz</a:t>
            </a:r>
          </a:p>
        </p:txBody>
      </p:sp>
      <p:pic>
        <p:nvPicPr>
          <p:cNvPr id="5" name="Slika 4" descr="Slika na kojoj se prikazuje crtež&#10;&#10;Opis je automatski generiran">
            <a:extLst>
              <a:ext uri="{FF2B5EF4-FFF2-40B4-BE49-F238E27FC236}">
                <a16:creationId xmlns:a16="http://schemas.microsoft.com/office/drawing/2014/main" id="{A61A91D5-1723-4CF2-9F3F-DD7F4B4B60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806" y="1358217"/>
            <a:ext cx="9149952" cy="219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846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3580870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728" y="1609725"/>
            <a:ext cx="10178322" cy="1492132"/>
          </a:xfrm>
        </p:spPr>
        <p:txBody>
          <a:bodyPr>
            <a:normAutofit/>
          </a:bodyPr>
          <a:lstStyle/>
          <a:p>
            <a:r>
              <a:rPr lang="hr-HR" dirty="0"/>
              <a:t>4. Kalendarski ljeto počinje…</a:t>
            </a:r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49AB142F-39C7-40D5-899D-823ECD14D6B9}"/>
              </a:ext>
            </a:extLst>
          </p:cNvPr>
          <p:cNvSpPr/>
          <p:nvPr/>
        </p:nvSpPr>
        <p:spPr>
          <a:xfrm>
            <a:off x="1473693" y="3914775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20. lipnja</a:t>
            </a:r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8D9C4AAA-B178-4351-8E56-DAEC5A5F2D63}"/>
              </a:ext>
            </a:extLst>
          </p:cNvPr>
          <p:cNvSpPr/>
          <p:nvPr/>
        </p:nvSpPr>
        <p:spPr>
          <a:xfrm>
            <a:off x="7102968" y="3914775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21. lipnja</a:t>
            </a:r>
          </a:p>
        </p:txBody>
      </p:sp>
      <p:sp>
        <p:nvSpPr>
          <p:cNvPr id="11" name="Pravokutnik 10">
            <a:hlinkClick r:id="rId2" action="ppaction://hlinksldjump"/>
            <a:extLst>
              <a:ext uri="{FF2B5EF4-FFF2-40B4-BE49-F238E27FC236}">
                <a16:creationId xmlns:a16="http://schemas.microsoft.com/office/drawing/2014/main" id="{CAABFCF8-80AA-4E6A-AF0E-EDB3BFDC3C83}"/>
              </a:ext>
            </a:extLst>
          </p:cNvPr>
          <p:cNvSpPr/>
          <p:nvPr/>
        </p:nvSpPr>
        <p:spPr>
          <a:xfrm>
            <a:off x="7102968" y="5410200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21. srpnja</a:t>
            </a:r>
          </a:p>
        </p:txBody>
      </p:sp>
      <p:sp>
        <p:nvSpPr>
          <p:cNvPr id="9" name="Pravokutnik 8">
            <a:hlinkClick r:id="rId2" action="ppaction://hlinksldjump"/>
            <a:extLst>
              <a:ext uri="{FF2B5EF4-FFF2-40B4-BE49-F238E27FC236}">
                <a16:creationId xmlns:a16="http://schemas.microsoft.com/office/drawing/2014/main" id="{AA0ADA6F-918B-4478-998F-429376032D76}"/>
              </a:ext>
            </a:extLst>
          </p:cNvPr>
          <p:cNvSpPr/>
          <p:nvPr/>
        </p:nvSpPr>
        <p:spPr>
          <a:xfrm>
            <a:off x="1473693" y="5410200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20. srpnja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C8E9772C-DFB8-49CC-B7C0-0B75CF2801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444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3436819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4274106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426" y="1885950"/>
            <a:ext cx="10178322" cy="1492132"/>
          </a:xfrm>
        </p:spPr>
        <p:txBody>
          <a:bodyPr/>
          <a:lstStyle/>
          <a:p>
            <a:r>
              <a:rPr lang="hr-HR" dirty="0"/>
              <a:t>5. Kalendarski jesen počinje…</a:t>
            </a:r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49AB142F-39C7-40D5-899D-823ECD14D6B9}"/>
              </a:ext>
            </a:extLst>
          </p:cNvPr>
          <p:cNvSpPr/>
          <p:nvPr/>
        </p:nvSpPr>
        <p:spPr>
          <a:xfrm>
            <a:off x="1473693" y="3541728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21. rujna</a:t>
            </a:r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8D9C4AAA-B178-4351-8E56-DAEC5A5F2D63}"/>
              </a:ext>
            </a:extLst>
          </p:cNvPr>
          <p:cNvSpPr/>
          <p:nvPr/>
        </p:nvSpPr>
        <p:spPr>
          <a:xfrm>
            <a:off x="7102968" y="3541728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23. rujna</a:t>
            </a:r>
          </a:p>
        </p:txBody>
      </p:sp>
      <p:sp>
        <p:nvSpPr>
          <p:cNvPr id="11" name="Pravokutnik 10">
            <a:hlinkClick r:id="rId2" action="ppaction://hlinksldjump"/>
            <a:extLst>
              <a:ext uri="{FF2B5EF4-FFF2-40B4-BE49-F238E27FC236}">
                <a16:creationId xmlns:a16="http://schemas.microsoft.com/office/drawing/2014/main" id="{CAABFCF8-80AA-4E6A-AF0E-EDB3BFDC3C83}"/>
              </a:ext>
            </a:extLst>
          </p:cNvPr>
          <p:cNvSpPr/>
          <p:nvPr/>
        </p:nvSpPr>
        <p:spPr>
          <a:xfrm>
            <a:off x="7102968" y="4972050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23. listopada</a:t>
            </a:r>
          </a:p>
        </p:txBody>
      </p:sp>
      <p:sp>
        <p:nvSpPr>
          <p:cNvPr id="9" name="Pravokutnik 8">
            <a:hlinkClick r:id="rId2" action="ppaction://hlinksldjump"/>
            <a:extLst>
              <a:ext uri="{FF2B5EF4-FFF2-40B4-BE49-F238E27FC236}">
                <a16:creationId xmlns:a16="http://schemas.microsoft.com/office/drawing/2014/main" id="{7F9F8273-5E61-4890-8134-EE2776B26A63}"/>
              </a:ext>
            </a:extLst>
          </p:cNvPr>
          <p:cNvSpPr/>
          <p:nvPr/>
        </p:nvSpPr>
        <p:spPr>
          <a:xfrm>
            <a:off x="1473693" y="4972050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21. listopada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D76AB28C-9F90-4F61-948F-7467DD7686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339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3141347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3174593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392" y="1639777"/>
            <a:ext cx="5974858" cy="1492132"/>
          </a:xfrm>
        </p:spPr>
        <p:txBody>
          <a:bodyPr>
            <a:normAutofit fontScale="90000"/>
          </a:bodyPr>
          <a:lstStyle/>
          <a:p>
            <a:r>
              <a:rPr lang="hr-HR" dirty="0"/>
              <a:t>6. Pojas koji se nalazi između sjeverne polarnice i obratnice  naziva se… </a:t>
            </a:r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49AB142F-39C7-40D5-899D-823ECD14D6B9}"/>
              </a:ext>
            </a:extLst>
          </p:cNvPr>
          <p:cNvSpPr/>
          <p:nvPr/>
        </p:nvSpPr>
        <p:spPr>
          <a:xfrm>
            <a:off x="1473693" y="4467225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Južni hladni pojas</a:t>
            </a:r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8D9C4AAA-B178-4351-8E56-DAEC5A5F2D63}"/>
              </a:ext>
            </a:extLst>
          </p:cNvPr>
          <p:cNvSpPr/>
          <p:nvPr/>
        </p:nvSpPr>
        <p:spPr>
          <a:xfrm>
            <a:off x="7102968" y="4467225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Sjeverni hladni pojas</a:t>
            </a:r>
          </a:p>
        </p:txBody>
      </p:sp>
      <p:sp>
        <p:nvSpPr>
          <p:cNvPr id="11" name="Pravokutnik 10">
            <a:hlinkClick r:id="rId2" action="ppaction://hlinksldjump"/>
            <a:extLst>
              <a:ext uri="{FF2B5EF4-FFF2-40B4-BE49-F238E27FC236}">
                <a16:creationId xmlns:a16="http://schemas.microsoft.com/office/drawing/2014/main" id="{CAABFCF8-80AA-4E6A-AF0E-EDB3BFDC3C83}"/>
              </a:ext>
            </a:extLst>
          </p:cNvPr>
          <p:cNvSpPr/>
          <p:nvPr/>
        </p:nvSpPr>
        <p:spPr>
          <a:xfrm>
            <a:off x="7102968" y="5705187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Žarki pojas</a:t>
            </a:r>
          </a:p>
        </p:txBody>
      </p:sp>
      <p:sp>
        <p:nvSpPr>
          <p:cNvPr id="9" name="Pravokutnik 8">
            <a:hlinkClick r:id="rId3" action="ppaction://hlinksldjump"/>
            <a:extLst>
              <a:ext uri="{FF2B5EF4-FFF2-40B4-BE49-F238E27FC236}">
                <a16:creationId xmlns:a16="http://schemas.microsoft.com/office/drawing/2014/main" id="{FD985E29-A52D-4A12-9C7D-BBB2271A4913}"/>
              </a:ext>
            </a:extLst>
          </p:cNvPr>
          <p:cNvSpPr/>
          <p:nvPr/>
        </p:nvSpPr>
        <p:spPr>
          <a:xfrm>
            <a:off x="1473693" y="5732665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Sjeverni umjereni pojas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56078594-D219-4D03-B4B0-FB862DBE58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870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C2DF75DC-F316-4334-A6A5-A1BBCFE5BCC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11855" y="1152813"/>
            <a:ext cx="2870445" cy="289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957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23495064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4191954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928" y="1592321"/>
            <a:ext cx="10178322" cy="1492132"/>
          </a:xfrm>
        </p:spPr>
        <p:txBody>
          <a:bodyPr>
            <a:normAutofit/>
          </a:bodyPr>
          <a:lstStyle/>
          <a:p>
            <a:r>
              <a:rPr lang="hr-HR" dirty="0"/>
              <a:t>1. Godišnja doba su posljedica…</a:t>
            </a:r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49AB142F-39C7-40D5-899D-823ECD14D6B9}"/>
              </a:ext>
            </a:extLst>
          </p:cNvPr>
          <p:cNvSpPr/>
          <p:nvPr/>
        </p:nvSpPr>
        <p:spPr>
          <a:xfrm>
            <a:off x="1535837" y="3795843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Rotacija</a:t>
            </a:r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8D9C4AAA-B178-4351-8E56-DAEC5A5F2D63}"/>
              </a:ext>
            </a:extLst>
          </p:cNvPr>
          <p:cNvSpPr/>
          <p:nvPr/>
        </p:nvSpPr>
        <p:spPr>
          <a:xfrm>
            <a:off x="7102968" y="3795843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Ravnodnevnice</a:t>
            </a:r>
          </a:p>
        </p:txBody>
      </p:sp>
      <p:sp>
        <p:nvSpPr>
          <p:cNvPr id="11" name="Pravokutnik 10">
            <a:hlinkClick r:id="rId2" action="ppaction://hlinksldjump"/>
            <a:extLst>
              <a:ext uri="{FF2B5EF4-FFF2-40B4-BE49-F238E27FC236}">
                <a16:creationId xmlns:a16="http://schemas.microsoft.com/office/drawing/2014/main" id="{CAABFCF8-80AA-4E6A-AF0E-EDB3BFDC3C83}"/>
              </a:ext>
            </a:extLst>
          </p:cNvPr>
          <p:cNvSpPr/>
          <p:nvPr/>
        </p:nvSpPr>
        <p:spPr>
          <a:xfrm>
            <a:off x="7102968" y="5421633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Udaljenosti od Sunca</a:t>
            </a:r>
          </a:p>
        </p:txBody>
      </p:sp>
      <p:sp>
        <p:nvSpPr>
          <p:cNvPr id="14" name="Pravokutnik 13">
            <a:hlinkClick r:id="rId3" action="ppaction://hlinksldjump"/>
            <a:extLst>
              <a:ext uri="{FF2B5EF4-FFF2-40B4-BE49-F238E27FC236}">
                <a16:creationId xmlns:a16="http://schemas.microsoft.com/office/drawing/2014/main" id="{07258BA3-45D7-4CE8-A591-83DE9E04DC1D}"/>
              </a:ext>
            </a:extLst>
          </p:cNvPr>
          <p:cNvSpPr/>
          <p:nvPr/>
        </p:nvSpPr>
        <p:spPr>
          <a:xfrm>
            <a:off x="1535837" y="5421633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Nagnutosti Zemljine osi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385FB82E-89D7-4963-88FB-19B27A1ECE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12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664" y="1123526"/>
            <a:ext cx="8214286" cy="1492132"/>
          </a:xfrm>
        </p:spPr>
        <p:txBody>
          <a:bodyPr>
            <a:normAutofit/>
          </a:bodyPr>
          <a:lstStyle/>
          <a:p>
            <a:r>
              <a:rPr lang="hr-HR" dirty="0"/>
              <a:t>7. Kako se naziva pojas između sjeverne i južne obratnice?</a:t>
            </a:r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49AB142F-39C7-40D5-899D-823ECD14D6B9}"/>
              </a:ext>
            </a:extLst>
          </p:cNvPr>
          <p:cNvSpPr/>
          <p:nvPr/>
        </p:nvSpPr>
        <p:spPr>
          <a:xfrm>
            <a:off x="1473693" y="4453446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Južni hladni pojas</a:t>
            </a:r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8D9C4AAA-B178-4351-8E56-DAEC5A5F2D63}"/>
              </a:ext>
            </a:extLst>
          </p:cNvPr>
          <p:cNvSpPr/>
          <p:nvPr/>
        </p:nvSpPr>
        <p:spPr>
          <a:xfrm>
            <a:off x="7173989" y="4453446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Južni umjereni pojas</a:t>
            </a:r>
          </a:p>
        </p:txBody>
      </p:sp>
      <p:sp>
        <p:nvSpPr>
          <p:cNvPr id="11" name="Pravokutnik 10">
            <a:hlinkClick r:id="rId3" action="ppaction://hlinksldjump"/>
            <a:extLst>
              <a:ext uri="{FF2B5EF4-FFF2-40B4-BE49-F238E27FC236}">
                <a16:creationId xmlns:a16="http://schemas.microsoft.com/office/drawing/2014/main" id="{CAABFCF8-80AA-4E6A-AF0E-EDB3BFDC3C83}"/>
              </a:ext>
            </a:extLst>
          </p:cNvPr>
          <p:cNvSpPr/>
          <p:nvPr/>
        </p:nvSpPr>
        <p:spPr>
          <a:xfrm>
            <a:off x="7173989" y="5628073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Žarki pojas</a:t>
            </a:r>
          </a:p>
        </p:txBody>
      </p:sp>
      <p:sp>
        <p:nvSpPr>
          <p:cNvPr id="9" name="Pravokutnik 8">
            <a:hlinkClick r:id="rId2" action="ppaction://hlinksldjump"/>
            <a:extLst>
              <a:ext uri="{FF2B5EF4-FFF2-40B4-BE49-F238E27FC236}">
                <a16:creationId xmlns:a16="http://schemas.microsoft.com/office/drawing/2014/main" id="{86127F8C-E041-43B2-84C7-19AFA8679244}"/>
              </a:ext>
            </a:extLst>
          </p:cNvPr>
          <p:cNvSpPr/>
          <p:nvPr/>
        </p:nvSpPr>
        <p:spPr>
          <a:xfrm>
            <a:off x="1473693" y="5694748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Sjeverni hladni pojas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7BAB03F6-23DA-4731-B77D-344E186987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870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C697A3F9-B620-4B67-A140-AEEDE44889A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27212" y="1271566"/>
            <a:ext cx="2822997" cy="285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510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38330662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15439976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7967" y="1508086"/>
            <a:ext cx="9501363" cy="1492132"/>
          </a:xfrm>
        </p:spPr>
        <p:txBody>
          <a:bodyPr>
            <a:normAutofit/>
          </a:bodyPr>
          <a:lstStyle/>
          <a:p>
            <a:r>
              <a:rPr lang="hr-HR" dirty="0"/>
              <a:t>8. Paralela koja se nalazi na 23.5˙C sjeverno od ekvatora zove se?</a:t>
            </a:r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49AB142F-39C7-40D5-899D-823ECD14D6B9}"/>
              </a:ext>
            </a:extLst>
          </p:cNvPr>
          <p:cNvSpPr/>
          <p:nvPr/>
        </p:nvSpPr>
        <p:spPr>
          <a:xfrm>
            <a:off x="1473693" y="3890283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Meridijan</a:t>
            </a:r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8D9C4AAA-B178-4351-8E56-DAEC5A5F2D63}"/>
              </a:ext>
            </a:extLst>
          </p:cNvPr>
          <p:cNvSpPr/>
          <p:nvPr/>
        </p:nvSpPr>
        <p:spPr>
          <a:xfrm>
            <a:off x="7173989" y="3859378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Sjeverna obratnica</a:t>
            </a:r>
          </a:p>
        </p:txBody>
      </p:sp>
      <p:sp>
        <p:nvSpPr>
          <p:cNvPr id="9" name="Pravokutnik 8">
            <a:hlinkClick r:id="rId2" action="ppaction://hlinksldjump"/>
            <a:extLst>
              <a:ext uri="{FF2B5EF4-FFF2-40B4-BE49-F238E27FC236}">
                <a16:creationId xmlns:a16="http://schemas.microsoft.com/office/drawing/2014/main" id="{86127F8C-E041-43B2-84C7-19AFA8679244}"/>
              </a:ext>
            </a:extLst>
          </p:cNvPr>
          <p:cNvSpPr/>
          <p:nvPr/>
        </p:nvSpPr>
        <p:spPr>
          <a:xfrm>
            <a:off x="4213934" y="5175738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Sjeverna polarnica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7BAB03F6-23DA-4731-B77D-344E186987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1949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12274592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20811690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E5E7997-FA04-40EA-86C5-D1919F603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C54E4C8-7569-471F-BDB6-15076169C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3128" y="1257301"/>
            <a:ext cx="10178322" cy="50032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6000" dirty="0"/>
              <a:t>            ČESTITAM!!!!!!</a:t>
            </a:r>
          </a:p>
        </p:txBody>
      </p:sp>
      <p:pic>
        <p:nvPicPr>
          <p:cNvPr id="18" name="Slika 17">
            <a:extLst>
              <a:ext uri="{FF2B5EF4-FFF2-40B4-BE49-F238E27FC236}">
                <a16:creationId xmlns:a16="http://schemas.microsoft.com/office/drawing/2014/main" id="{2A2C0BD2-0023-4235-A3A6-EC3B7832F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950" y="2368433"/>
            <a:ext cx="4610100" cy="4353052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436F83E1-C7C4-4296-B1E2-52E215E93C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293"/>
            <a:ext cx="121920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645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2561409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9888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69" y="1570402"/>
            <a:ext cx="10178322" cy="1492132"/>
          </a:xfrm>
        </p:spPr>
        <p:txBody>
          <a:bodyPr>
            <a:normAutofit/>
          </a:bodyPr>
          <a:lstStyle/>
          <a:p>
            <a:r>
              <a:rPr lang="hr-HR" dirty="0"/>
              <a:t>2. Početak ljeta i zime nazivamo…</a:t>
            </a:r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49AB142F-39C7-40D5-899D-823ECD14D6B9}"/>
              </a:ext>
            </a:extLst>
          </p:cNvPr>
          <p:cNvSpPr/>
          <p:nvPr/>
        </p:nvSpPr>
        <p:spPr>
          <a:xfrm>
            <a:off x="1483312" y="3914775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Ravnodnevnica</a:t>
            </a:r>
          </a:p>
        </p:txBody>
      </p:sp>
      <p:sp>
        <p:nvSpPr>
          <p:cNvPr id="7" name="Pravokutnik 6">
            <a:hlinkClick r:id="rId2" action="ppaction://hlinksldjump"/>
            <a:extLst>
              <a:ext uri="{FF2B5EF4-FFF2-40B4-BE49-F238E27FC236}">
                <a16:creationId xmlns:a16="http://schemas.microsoft.com/office/drawing/2014/main" id="{C0FE8A28-724F-4DBE-9677-92B11DB34C76}"/>
              </a:ext>
            </a:extLst>
          </p:cNvPr>
          <p:cNvSpPr/>
          <p:nvPr/>
        </p:nvSpPr>
        <p:spPr>
          <a:xfrm>
            <a:off x="7102968" y="3914775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Rotacija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0EEA1417-87DB-4F35-83F1-B865423AE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030224"/>
          </a:xfrm>
          <a:prstGeom prst="rect">
            <a:avLst/>
          </a:prstGeom>
        </p:spPr>
      </p:pic>
      <p:sp>
        <p:nvSpPr>
          <p:cNvPr id="10" name="Pravokutnik 9">
            <a:hlinkClick r:id="rId4" action="ppaction://hlinksldjump"/>
            <a:extLst>
              <a:ext uri="{FF2B5EF4-FFF2-40B4-BE49-F238E27FC236}">
                <a16:creationId xmlns:a16="http://schemas.microsoft.com/office/drawing/2014/main" id="{3B1E568A-DEFA-4A49-8294-626EE71DC0F3}"/>
              </a:ext>
            </a:extLst>
          </p:cNvPr>
          <p:cNvSpPr/>
          <p:nvPr/>
        </p:nvSpPr>
        <p:spPr>
          <a:xfrm>
            <a:off x="4213934" y="5287598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Suncostaj</a:t>
            </a:r>
          </a:p>
        </p:txBody>
      </p:sp>
    </p:spTree>
    <p:extLst>
      <p:ext uri="{BB962C8B-B14F-4D97-AF65-F5344CB8AC3E}">
        <p14:creationId xmlns:p14="http://schemas.microsoft.com/office/powerpoint/2010/main" val="4198566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2587689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2658715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493" y="1682809"/>
            <a:ext cx="10178322" cy="1492132"/>
          </a:xfrm>
        </p:spPr>
        <p:txBody>
          <a:bodyPr/>
          <a:lstStyle/>
          <a:p>
            <a:r>
              <a:rPr lang="hr-HR" dirty="0"/>
              <a:t>3. Početak proljeća i jeseni nazivamo…</a:t>
            </a:r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49AB142F-39C7-40D5-899D-823ECD14D6B9}"/>
              </a:ext>
            </a:extLst>
          </p:cNvPr>
          <p:cNvSpPr/>
          <p:nvPr/>
        </p:nvSpPr>
        <p:spPr>
          <a:xfrm>
            <a:off x="1397493" y="3829050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Ravnodnevnica</a:t>
            </a:r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8D9C4AAA-B178-4351-8E56-DAEC5A5F2D63}"/>
              </a:ext>
            </a:extLst>
          </p:cNvPr>
          <p:cNvSpPr/>
          <p:nvPr/>
        </p:nvSpPr>
        <p:spPr>
          <a:xfrm>
            <a:off x="7030375" y="3829050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Revolucija</a:t>
            </a:r>
          </a:p>
        </p:txBody>
      </p:sp>
      <p:sp>
        <p:nvSpPr>
          <p:cNvPr id="9" name="Pravokutnik 8">
            <a:hlinkClick r:id="rId3" action="ppaction://hlinksldjump"/>
            <a:extLst>
              <a:ext uri="{FF2B5EF4-FFF2-40B4-BE49-F238E27FC236}">
                <a16:creationId xmlns:a16="http://schemas.microsoft.com/office/drawing/2014/main" id="{734BD1A8-B956-46EE-B574-07069AEB8D24}"/>
              </a:ext>
            </a:extLst>
          </p:cNvPr>
          <p:cNvSpPr/>
          <p:nvPr/>
        </p:nvSpPr>
        <p:spPr>
          <a:xfrm>
            <a:off x="4213934" y="5298640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Rotacija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FF0189B8-D937-4CE7-9480-B030BA3147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072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19736587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Škriljevac">
  <a:themeElements>
    <a:clrScheme name="Škriljevac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Škriljevac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Škriljeva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164</Words>
  <Application>Microsoft Office PowerPoint</Application>
  <PresentationFormat>Široki zaslon</PresentationFormat>
  <Paragraphs>56</Paragraphs>
  <Slides>26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26</vt:i4>
      </vt:variant>
    </vt:vector>
  </HeadingPairs>
  <TitlesOfParts>
    <vt:vector size="29" baseType="lpstr">
      <vt:lpstr>Calisto MT</vt:lpstr>
      <vt:lpstr>Wingdings 2</vt:lpstr>
      <vt:lpstr>Škriljevac</vt:lpstr>
      <vt:lpstr>Godišnja doba</vt:lpstr>
      <vt:lpstr>1. Godišnja doba su posljedica…</vt:lpstr>
      <vt:lpstr>PowerPoint prezentacija</vt:lpstr>
      <vt:lpstr>PowerPoint prezentacija</vt:lpstr>
      <vt:lpstr>2. Početak ljeta i zime nazivamo…</vt:lpstr>
      <vt:lpstr>PowerPoint prezentacija</vt:lpstr>
      <vt:lpstr>PowerPoint prezentacija</vt:lpstr>
      <vt:lpstr>3. Početak proljeća i jeseni nazivamo…</vt:lpstr>
      <vt:lpstr>PowerPoint prezentacija</vt:lpstr>
      <vt:lpstr>PowerPoint prezentacija</vt:lpstr>
      <vt:lpstr>4. Kalendarski ljeto počinje…</vt:lpstr>
      <vt:lpstr>PowerPoint prezentacija</vt:lpstr>
      <vt:lpstr>PowerPoint prezentacija</vt:lpstr>
      <vt:lpstr>5. Kalendarski jesen počinje…</vt:lpstr>
      <vt:lpstr>PowerPoint prezentacija</vt:lpstr>
      <vt:lpstr>PowerPoint prezentacija</vt:lpstr>
      <vt:lpstr>6. Pojas koji se nalazi između sjeverne polarnice i obratnice  naziva se… </vt:lpstr>
      <vt:lpstr>PowerPoint prezentacija</vt:lpstr>
      <vt:lpstr>PowerPoint prezentacija</vt:lpstr>
      <vt:lpstr>7. Kako se naziva pojas između sjeverne i južne obratnice?</vt:lpstr>
      <vt:lpstr>PowerPoint prezentacija</vt:lpstr>
      <vt:lpstr>PowerPoint prezentacija</vt:lpstr>
      <vt:lpstr>8. Paralela koja se nalazi na 23.5˙C sjeverno od ekvatora zove se?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Temperatura i tlak zraka</dc:title>
  <dc:creator>MARKO VLADIĆ</dc:creator>
  <cp:lastModifiedBy>MARKO VLADIĆ</cp:lastModifiedBy>
  <cp:revision>7</cp:revision>
  <dcterms:created xsi:type="dcterms:W3CDTF">2020-09-26T12:22:16Z</dcterms:created>
  <dcterms:modified xsi:type="dcterms:W3CDTF">2020-10-05T10:32:53Z</dcterms:modified>
</cp:coreProperties>
</file>